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4"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10" y="2209800"/>
            <a:ext cx="6520180" cy="2779395"/>
          </a:xfrm>
          <a:prstGeom prst="rect">
            <a:avLst/>
          </a:prstGeom>
          <a:noFill/>
        </p:spPr>
        <p:txBody>
          <a:bodyPr wrap="square">
            <a:noAutofit/>
          </a:bodyPr>
          <a:lstStyle/>
          <a:p>
            <a:pPr algn="ctr"/>
            <a:r>
              <a:rPr lang="en-US" sz="2400" dirty="0"/>
              <a:t>TRAFFIC MANAGEMENT SYSTEM</a:t>
            </a:r>
            <a:endParaRPr lang="en-US" sz="2400" dirty="0"/>
          </a:p>
          <a:p>
            <a:endParaRPr lang="en-US" sz="1400" dirty="0"/>
          </a:p>
          <a:p>
            <a:r>
              <a:rPr lang="en-US" dirty="0"/>
              <a:t>Name: T.MEENAKSHI SUNDAR</a:t>
            </a:r>
            <a:r>
              <a:rPr lang="en-US" sz="1400" dirty="0"/>
              <a:t>	                    Guide: </a:t>
            </a:r>
            <a:r>
              <a:rPr lang="en-US" sz="1400" dirty="0" err="1"/>
              <a:t>P</a:t>
            </a:r>
            <a:r>
              <a:rPr lang="en-US" dirty="0" err="1"/>
              <a:t>.Raja,Master</a:t>
            </a:r>
            <a:r>
              <a:rPr lang="en-US" dirty="0"/>
              <a:t> Trainer</a:t>
            </a:r>
            <a:endParaRPr lang="en-US" sz="1400" dirty="0"/>
          </a:p>
          <a:p>
            <a:endParaRPr lang="en-US" dirty="0"/>
          </a:p>
          <a:p>
            <a:r>
              <a:rPr lang="en-US" sz="1400" dirty="0"/>
              <a:t>NM-ID:aut923821114302</a:t>
            </a:r>
            <a:endParaRPr lang="en-US" sz="1400" dirty="0"/>
          </a:p>
          <a:p>
            <a:endParaRPr lang="en-US" dirty="0"/>
          </a:p>
          <a:p>
            <a:r>
              <a:rPr lang="en-US" sz="1400" dirty="0"/>
              <a:t>E-Mail ID:tmeenakshisundar552@gmail.com</a:t>
            </a:r>
            <a:endParaRPr lang="en-US" sz="1400" dirty="0"/>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106311" y="1018046"/>
            <a:ext cx="6778232" cy="5077460"/>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The future of AI-based traffic management systems is promising, driven by advancements in technology, urbanization, and the push for sustainability. Below are key areas of future developmen</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Integration with Autonomous Vehicles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Advanced Predictive Analytics</a:t>
            </a: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Smart City Ecosystem Integration</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Sustainable Urban Mobility</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Improved Emergency Response Systems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AutoNum type="arabicPeriod"/>
            </a:pP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endParaRPr lang="en-US"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65795"/>
            <a:ext cx="8520600" cy="572700"/>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195" y="1138555"/>
            <a:ext cx="7193280" cy="2690495"/>
          </a:xfrm>
          <a:prstGeom prst="rect">
            <a:avLst/>
          </a:prstGeom>
          <a:noFill/>
        </p:spPr>
        <p:txBody>
          <a:bodyPr wrap="square" rtlCol="0">
            <a:noAutofit/>
          </a:bodyPr>
          <a:lstStyle/>
          <a:p>
            <a:pPr algn="just"/>
            <a:r>
              <a:rPr lang="en-IN" sz="2000" dirty="0">
                <a:latin typeface="Times New Roman" panose="02020603050405020304" pitchFamily="18" charset="0"/>
                <a:cs typeface="Times New Roman" panose="02020603050405020304" pitchFamily="18" charset="0"/>
              </a:rPr>
              <a:t>Traffic congestion is a pressing issue in urban areas worldwide, leading to increased fuel consumption, air pollution, and commuting time. Traditional traffic management systems often rely on static signals and limited real-time data, which cannot effectively adapt to unpredictable traffic conditions. This paper proposes an AI-based Traffic Management System (AI-TMS) that leverages machine learning algorithms, computer vision, and real-time data from IoT-enabled devices to dynamically control and optimize traffic flow.</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95022" y="1196622"/>
            <a:ext cx="7065567" cy="258445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With rapid urbanization and a growing number of vehicles, traffic congestion has become a critical issue in cities worldwide. Current traffic management systems often rely on fixed-timing signals and limited real-time data, which are ineffective in handling unpredictable traffic conditions. This leads to frequent traffic jams, increased travel times, high fuel consumption, and elevated air pollution levels. Traditional systems lack the ability to dynamically adapt to changing traffic patterns or respond to emergencies, creating inefficiencies that impact economic productivity and quality of life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983411" y="1242204"/>
            <a:ext cx="7021902" cy="92202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The methodology for a traffic management system generally involves several steps to ensure efficient, safe, and responsive management of traffic flow. Below is a breakdown of a commonly proposed methodology</a:t>
            </a:r>
            <a:endParaRPr lang="en-IN" sz="1800" dirty="0">
              <a:latin typeface="Times New Roman" panose="02020603050405020304" pitchFamily="18" charset="0"/>
              <a:cs typeface="Times New Roman" panose="02020603050405020304" pitchFamily="18" charset="0"/>
            </a:endParaRPr>
          </a:p>
        </p:txBody>
      </p:sp>
      <p:pic>
        <p:nvPicPr>
          <p:cNvPr id="5" name="Picture 4" descr="WhatsApp Image 2024-11-15 at 3.23.03 PM"/>
          <p:cNvPicPr>
            <a:picLocks noChangeAspect="1"/>
          </p:cNvPicPr>
          <p:nvPr/>
        </p:nvPicPr>
        <p:blipFill>
          <a:blip r:embed="rId1"/>
          <a:stretch>
            <a:fillRect/>
          </a:stretch>
        </p:blipFill>
        <p:spPr>
          <a:xfrm>
            <a:off x="2527300" y="2215515"/>
            <a:ext cx="3554095" cy="25628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Box 1"/>
          <p:cNvSpPr txBox="1"/>
          <p:nvPr/>
        </p:nvSpPr>
        <p:spPr>
          <a:xfrm>
            <a:off x="1049655" y="1162685"/>
            <a:ext cx="6886575" cy="2971800"/>
          </a:xfrm>
          <a:prstGeom prst="rect">
            <a:avLst/>
          </a:prstGeom>
          <a:noFill/>
        </p:spPr>
        <p:txBody>
          <a:bodyPr wrap="square" rtlCol="0">
            <a:noAutofit/>
          </a:bodyPr>
          <a:lstStyle/>
          <a:p>
            <a:r>
              <a:rPr lang="en-US" sz="1800" dirty="0">
                <a:latin typeface="Times New Roman" panose="02020603050405020304" pitchFamily="18" charset="0"/>
                <a:cs typeface="Times New Roman" panose="02020603050405020304" pitchFamily="18" charset="0"/>
              </a:rPr>
              <a:t>An AI-based traffic management system architecture typically consists of multiple components working together to monitor, analyze, and optimize traffic flow. Here's a high-level architecture outline</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 collection layer</a:t>
            </a:r>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preprocessing</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US" altLang="en-IN" sz="1800" dirty="0">
                <a:latin typeface="Times New Roman" panose="02020603050405020304" pitchFamily="18" charset="0"/>
                <a:cs typeface="Times New Roman" panose="02020603050405020304" pitchFamily="18" charset="0"/>
              </a:rPr>
              <a:t>AML module</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Decision-Making and Control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Communication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Monitoring and Analytics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Feedback and Learning Layer</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400" b="1">
                <a:solidFill>
                  <a:srgbClr val="002060"/>
                </a:solidFill>
              </a:rPr>
              <a:t>Live Demo Of Project</a:t>
            </a:r>
            <a:endParaRPr lang="en-US" sz="2400" b="1">
              <a:solidFill>
                <a:srgbClr val="002060"/>
              </a:solidFill>
            </a:endParaRPr>
          </a:p>
        </p:txBody>
      </p:sp>
      <p:pic>
        <p:nvPicPr>
          <p:cNvPr id="3"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825625" y="1553845"/>
            <a:ext cx="5170805" cy="236918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4"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470535" y="837565"/>
            <a:ext cx="8236585" cy="357949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423" y="1018169"/>
            <a:ext cx="7194430" cy="3784600"/>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AI-based traffic management systems represent a transformative approach to addressing modern traffic challenges. By leveraging real-time data collection, advanced AI/ML algorithms, and IoT-enabled infrastructure, these systems optimize traffic flow, reduce congestion, and enhance road safety.</a:t>
            </a:r>
            <a:endParaRPr lang="en-IN" sz="2000" dirty="0">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The integration of predictive analytics and dynamic decision-making ensures proactive responses to incidents, while continuous learning mechanisms enable system adaptability to evolving urban needs. Such systems not only improve commuter experiences but also contribute to sustainability by minimizing fuel consumption and reducing carbon emissions.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3.xml><?xml version="1.0" encoding="utf-8"?>
<ds:datastoreItem xmlns:ds="http://schemas.openxmlformats.org/officeDocument/2006/customXml" ds:itemID="{82B6CD32-2537-46E7-8CC3-A58D44622414}">
  <ds:schemaRefs/>
</ds:datastoreItem>
</file>

<file path=customXml/itemProps4.xml><?xml version="1.0" encoding="utf-8"?>
<ds:datastoreItem xmlns:ds="http://schemas.openxmlformats.org/officeDocument/2006/customXml" ds:itemID="{3706AB80-2608-47D7-8AC8-FA6BC8A9B27C}">
  <ds:schemaRefs/>
</ds:datastoreItem>
</file>

<file path=customXml/itemProps5.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3201</Words>
  <Application>WPS Presentation</Application>
  <PresentationFormat>On-screen Show (16:9)</PresentationFormat>
  <Paragraphs>80</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Samuvel J</cp:lastModifiedBy>
  <cp:revision>10</cp:revision>
  <dcterms:created xsi:type="dcterms:W3CDTF">2024-11-17T02:27:00Z</dcterms:created>
  <dcterms:modified xsi:type="dcterms:W3CDTF">2024-11-17T08:25:34Z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2E7723FB09864066A68B1D9F09CF87A7_13</vt:lpwstr>
  </property>
  <property fmtid="{D5CDD505-2E9C-101B-9397-08002B2CF9AE}" pid="11" name="KSOProductBuildVer">
    <vt:lpwstr>1033-12.2.0.18607</vt:lpwstr>
  </property>
</Properties>
</file>

<file path=docProps/thumbnail.jpeg>
</file>